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Inter" panose="02020500000000000000" charset="0"/>
      <p:regular r:id="rId14"/>
      <p:bold r:id="rId15"/>
    </p:embeddedFont>
    <p:embeddedFont>
      <p:font typeface="Tahoma" panose="020B0604030504040204" pitchFamily="34" charset="0"/>
      <p:regular r:id="rId16"/>
      <p:bold r:id="rId17"/>
    </p:embeddedFont>
    <p:embeddedFont>
      <p:font typeface="微軟正黑體" panose="020B0604030504040204" pitchFamily="34" charset="-120"/>
      <p:regular r:id="rId18"/>
      <p:bold r:id="rId19"/>
    </p:embeddedFont>
    <p:embeddedFont>
      <p:font typeface="微軟正黑體" panose="020B0604030504040204" pitchFamily="34" charset="-12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112年11月22日 09:00時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41" name="Picture 140" descr="round_Satell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42" name="Picture 141" descr="round_SW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11月22日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round_Stream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昨(21)日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8" name="Picture 47" descr="E_06_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9" name="Picture 48" descr="E_yday_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明(23)日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後(24)日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1185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Inter</vt:lpstr>
      <vt:lpstr>Tahoma</vt:lpstr>
      <vt:lpstr>微軟正黑體</vt:lpstr>
      <vt:lpstr>新細明體</vt:lpstr>
      <vt:lpstr>Arial</vt:lpstr>
      <vt:lpstr>微軟正黑體</vt:lpstr>
      <vt:lpstr>Calibri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1358</cp:revision>
  <dcterms:modified xsi:type="dcterms:W3CDTF">2023-11-22T06:29:25Z</dcterms:modified>
</cp:coreProperties>
</file>